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9799300" cy="19259550"/>
  <p:notesSz cx="6858000" cy="9144000"/>
  <p:defaultTextStyle>
    <a:defPPr>
      <a:defRPr lang="sk-SK"/>
    </a:defPPr>
    <a:lvl1pPr marL="0" algn="l" defTabSz="1874794" rtl="0" eaLnBrk="1" latinLnBrk="0" hangingPunct="1">
      <a:defRPr sz="3691" kern="1200">
        <a:solidFill>
          <a:schemeClr val="tx1"/>
        </a:solidFill>
        <a:latin typeface="+mn-lt"/>
        <a:ea typeface="+mn-ea"/>
        <a:cs typeface="+mn-cs"/>
      </a:defRPr>
    </a:lvl1pPr>
    <a:lvl2pPr marL="937397" algn="l" defTabSz="1874794" rtl="0" eaLnBrk="1" latinLnBrk="0" hangingPunct="1">
      <a:defRPr sz="3691" kern="1200">
        <a:solidFill>
          <a:schemeClr val="tx1"/>
        </a:solidFill>
        <a:latin typeface="+mn-lt"/>
        <a:ea typeface="+mn-ea"/>
        <a:cs typeface="+mn-cs"/>
      </a:defRPr>
    </a:lvl2pPr>
    <a:lvl3pPr marL="1874794" algn="l" defTabSz="1874794" rtl="0" eaLnBrk="1" latinLnBrk="0" hangingPunct="1">
      <a:defRPr sz="3691" kern="1200">
        <a:solidFill>
          <a:schemeClr val="tx1"/>
        </a:solidFill>
        <a:latin typeface="+mn-lt"/>
        <a:ea typeface="+mn-ea"/>
        <a:cs typeface="+mn-cs"/>
      </a:defRPr>
    </a:lvl3pPr>
    <a:lvl4pPr marL="2812191" algn="l" defTabSz="1874794" rtl="0" eaLnBrk="1" latinLnBrk="0" hangingPunct="1">
      <a:defRPr sz="3691" kern="1200">
        <a:solidFill>
          <a:schemeClr val="tx1"/>
        </a:solidFill>
        <a:latin typeface="+mn-lt"/>
        <a:ea typeface="+mn-ea"/>
        <a:cs typeface="+mn-cs"/>
      </a:defRPr>
    </a:lvl4pPr>
    <a:lvl5pPr marL="3749589" algn="l" defTabSz="1874794" rtl="0" eaLnBrk="1" latinLnBrk="0" hangingPunct="1">
      <a:defRPr sz="3691" kern="1200">
        <a:solidFill>
          <a:schemeClr val="tx1"/>
        </a:solidFill>
        <a:latin typeface="+mn-lt"/>
        <a:ea typeface="+mn-ea"/>
        <a:cs typeface="+mn-cs"/>
      </a:defRPr>
    </a:lvl5pPr>
    <a:lvl6pPr marL="4686986" algn="l" defTabSz="1874794" rtl="0" eaLnBrk="1" latinLnBrk="0" hangingPunct="1">
      <a:defRPr sz="3691" kern="1200">
        <a:solidFill>
          <a:schemeClr val="tx1"/>
        </a:solidFill>
        <a:latin typeface="+mn-lt"/>
        <a:ea typeface="+mn-ea"/>
        <a:cs typeface="+mn-cs"/>
      </a:defRPr>
    </a:lvl6pPr>
    <a:lvl7pPr marL="5624383" algn="l" defTabSz="1874794" rtl="0" eaLnBrk="1" latinLnBrk="0" hangingPunct="1">
      <a:defRPr sz="3691" kern="1200">
        <a:solidFill>
          <a:schemeClr val="tx1"/>
        </a:solidFill>
        <a:latin typeface="+mn-lt"/>
        <a:ea typeface="+mn-ea"/>
        <a:cs typeface="+mn-cs"/>
      </a:defRPr>
    </a:lvl7pPr>
    <a:lvl8pPr marL="6561780" algn="l" defTabSz="1874794" rtl="0" eaLnBrk="1" latinLnBrk="0" hangingPunct="1">
      <a:defRPr sz="3691" kern="1200">
        <a:solidFill>
          <a:schemeClr val="tx1"/>
        </a:solidFill>
        <a:latin typeface="+mn-lt"/>
        <a:ea typeface="+mn-ea"/>
        <a:cs typeface="+mn-cs"/>
      </a:defRPr>
    </a:lvl8pPr>
    <a:lvl9pPr marL="7499177" algn="l" defTabSz="1874794" rtl="0" eaLnBrk="1" latinLnBrk="0" hangingPunct="1">
      <a:defRPr sz="369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C68A"/>
    <a:srgbClr val="6B32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1" autoAdjust="0"/>
    <p:restoredTop sz="94660"/>
  </p:normalViewPr>
  <p:slideViewPr>
    <p:cSldViewPr snapToGrid="0">
      <p:cViewPr>
        <p:scale>
          <a:sx n="27" d="100"/>
          <a:sy n="27" d="100"/>
        </p:scale>
        <p:origin x="-996" y="-192"/>
      </p:cViewPr>
      <p:guideLst>
        <p:guide orient="horz" pos="6066"/>
        <p:guide pos="623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84948" y="3151969"/>
            <a:ext cx="16829405" cy="6705177"/>
          </a:xfrm>
        </p:spPr>
        <p:txBody>
          <a:bodyPr anchor="b"/>
          <a:lstStyle>
            <a:lvl1pPr algn="ctr">
              <a:defRPr sz="12992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74913" y="10115723"/>
            <a:ext cx="14849475" cy="4649932"/>
          </a:xfrm>
        </p:spPr>
        <p:txBody>
          <a:bodyPr/>
          <a:lstStyle>
            <a:lvl1pPr marL="0" indent="0" algn="ctr">
              <a:buNone/>
              <a:defRPr sz="5197"/>
            </a:lvl1pPr>
            <a:lvl2pPr marL="989975" indent="0" algn="ctr">
              <a:buNone/>
              <a:defRPr sz="4331"/>
            </a:lvl2pPr>
            <a:lvl3pPr marL="1979950" indent="0" algn="ctr">
              <a:buNone/>
              <a:defRPr sz="3898"/>
            </a:lvl3pPr>
            <a:lvl4pPr marL="2969925" indent="0" algn="ctr">
              <a:buNone/>
              <a:defRPr sz="3464"/>
            </a:lvl4pPr>
            <a:lvl5pPr marL="3959901" indent="0" algn="ctr">
              <a:buNone/>
              <a:defRPr sz="3464"/>
            </a:lvl5pPr>
            <a:lvl6pPr marL="4949876" indent="0" algn="ctr">
              <a:buNone/>
              <a:defRPr sz="3464"/>
            </a:lvl6pPr>
            <a:lvl7pPr marL="5939851" indent="0" algn="ctr">
              <a:buNone/>
              <a:defRPr sz="3464"/>
            </a:lvl7pPr>
            <a:lvl8pPr marL="6929826" indent="0" algn="ctr">
              <a:buNone/>
              <a:defRPr sz="3464"/>
            </a:lvl8pPr>
            <a:lvl9pPr marL="7919801" indent="0" algn="ctr">
              <a:buNone/>
              <a:defRPr sz="3464"/>
            </a:lvl9pPr>
          </a:lstStyle>
          <a:p>
            <a:r>
              <a:rPr lang="sk-SK" smtClean="0"/>
              <a:t>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953A-5623-4BDF-A81F-338C96A52E3F}" type="datetimeFigureOut">
              <a:rPr lang="sk-SK" smtClean="0"/>
              <a:t>28. 11. 2016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BE276-EF84-492C-94CC-6F6C1EA0DCE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31916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953A-5623-4BDF-A81F-338C96A52E3F}" type="datetimeFigureOut">
              <a:rPr lang="sk-SK" smtClean="0"/>
              <a:t>28. 11. 2016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BE276-EF84-492C-94CC-6F6C1EA0DCE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575091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0891" y="4801519"/>
            <a:ext cx="17076896" cy="8011436"/>
          </a:xfrm>
        </p:spPr>
        <p:txBody>
          <a:bodyPr anchor="b"/>
          <a:lstStyle>
            <a:lvl1pPr>
              <a:defRPr sz="12992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50891" y="12888746"/>
            <a:ext cx="17076896" cy="4213025"/>
          </a:xfrm>
        </p:spPr>
        <p:txBody>
          <a:bodyPr/>
          <a:lstStyle>
            <a:lvl1pPr marL="0" indent="0">
              <a:buNone/>
              <a:defRPr sz="5197">
                <a:solidFill>
                  <a:schemeClr val="tx1"/>
                </a:solidFill>
              </a:defRPr>
            </a:lvl1pPr>
            <a:lvl2pPr marL="989975" indent="0">
              <a:buNone/>
              <a:defRPr sz="4331">
                <a:solidFill>
                  <a:schemeClr val="tx1">
                    <a:tint val="75000"/>
                  </a:schemeClr>
                </a:solidFill>
              </a:defRPr>
            </a:lvl2pPr>
            <a:lvl3pPr marL="1979950" indent="0">
              <a:buNone/>
              <a:defRPr sz="3898">
                <a:solidFill>
                  <a:schemeClr val="tx1">
                    <a:tint val="75000"/>
                  </a:schemeClr>
                </a:solidFill>
              </a:defRPr>
            </a:lvl3pPr>
            <a:lvl4pPr marL="2969925" indent="0">
              <a:buNone/>
              <a:defRPr sz="3464">
                <a:solidFill>
                  <a:schemeClr val="tx1">
                    <a:tint val="75000"/>
                  </a:schemeClr>
                </a:solidFill>
              </a:defRPr>
            </a:lvl4pPr>
            <a:lvl5pPr marL="3959901" indent="0">
              <a:buNone/>
              <a:defRPr sz="3464">
                <a:solidFill>
                  <a:schemeClr val="tx1">
                    <a:tint val="75000"/>
                  </a:schemeClr>
                </a:solidFill>
              </a:defRPr>
            </a:lvl5pPr>
            <a:lvl6pPr marL="4949876" indent="0">
              <a:buNone/>
              <a:defRPr sz="3464">
                <a:solidFill>
                  <a:schemeClr val="tx1">
                    <a:tint val="75000"/>
                  </a:schemeClr>
                </a:solidFill>
              </a:defRPr>
            </a:lvl6pPr>
            <a:lvl7pPr marL="5939851" indent="0">
              <a:buNone/>
              <a:defRPr sz="3464">
                <a:solidFill>
                  <a:schemeClr val="tx1">
                    <a:tint val="75000"/>
                  </a:schemeClr>
                </a:solidFill>
              </a:defRPr>
            </a:lvl7pPr>
            <a:lvl8pPr marL="6929826" indent="0">
              <a:buNone/>
              <a:defRPr sz="3464">
                <a:solidFill>
                  <a:schemeClr val="tx1">
                    <a:tint val="75000"/>
                  </a:schemeClr>
                </a:solidFill>
              </a:defRPr>
            </a:lvl8pPr>
            <a:lvl9pPr marL="7919801" indent="0">
              <a:buNone/>
              <a:defRPr sz="34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953A-5623-4BDF-A81F-338C96A52E3F}" type="datetimeFigureOut">
              <a:rPr lang="sk-SK" smtClean="0"/>
              <a:t>28. 11. 2016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BE276-EF84-492C-94CC-6F6C1EA0DCE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622881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61202" y="5126963"/>
            <a:ext cx="8414703" cy="12220008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23395" y="5126963"/>
            <a:ext cx="8414703" cy="12220008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953A-5623-4BDF-A81F-338C96A52E3F}" type="datetimeFigureOut">
              <a:rPr lang="sk-SK" smtClean="0"/>
              <a:t>28. 11. 2016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BE276-EF84-492C-94CC-6F6C1EA0DCE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101726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3781" y="1025397"/>
            <a:ext cx="17076896" cy="3722623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3783" y="4721266"/>
            <a:ext cx="8376031" cy="2313820"/>
          </a:xfrm>
        </p:spPr>
        <p:txBody>
          <a:bodyPr anchor="b"/>
          <a:lstStyle>
            <a:lvl1pPr marL="0" indent="0">
              <a:buNone/>
              <a:defRPr sz="5197" b="1"/>
            </a:lvl1pPr>
            <a:lvl2pPr marL="989975" indent="0">
              <a:buNone/>
              <a:defRPr sz="4331" b="1"/>
            </a:lvl2pPr>
            <a:lvl3pPr marL="1979950" indent="0">
              <a:buNone/>
              <a:defRPr sz="3898" b="1"/>
            </a:lvl3pPr>
            <a:lvl4pPr marL="2969925" indent="0">
              <a:buNone/>
              <a:defRPr sz="3464" b="1"/>
            </a:lvl4pPr>
            <a:lvl5pPr marL="3959901" indent="0">
              <a:buNone/>
              <a:defRPr sz="3464" b="1"/>
            </a:lvl5pPr>
            <a:lvl6pPr marL="4949876" indent="0">
              <a:buNone/>
              <a:defRPr sz="3464" b="1"/>
            </a:lvl6pPr>
            <a:lvl7pPr marL="5939851" indent="0">
              <a:buNone/>
              <a:defRPr sz="3464" b="1"/>
            </a:lvl7pPr>
            <a:lvl8pPr marL="6929826" indent="0">
              <a:buNone/>
              <a:defRPr sz="3464" b="1"/>
            </a:lvl8pPr>
            <a:lvl9pPr marL="7919801" indent="0">
              <a:buNone/>
              <a:defRPr sz="3464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63783" y="7035086"/>
            <a:ext cx="8376031" cy="10347551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023397" y="4721266"/>
            <a:ext cx="8417281" cy="2313820"/>
          </a:xfrm>
        </p:spPr>
        <p:txBody>
          <a:bodyPr anchor="b"/>
          <a:lstStyle>
            <a:lvl1pPr marL="0" indent="0">
              <a:buNone/>
              <a:defRPr sz="5197" b="1"/>
            </a:lvl1pPr>
            <a:lvl2pPr marL="989975" indent="0">
              <a:buNone/>
              <a:defRPr sz="4331" b="1"/>
            </a:lvl2pPr>
            <a:lvl3pPr marL="1979950" indent="0">
              <a:buNone/>
              <a:defRPr sz="3898" b="1"/>
            </a:lvl3pPr>
            <a:lvl4pPr marL="2969925" indent="0">
              <a:buNone/>
              <a:defRPr sz="3464" b="1"/>
            </a:lvl4pPr>
            <a:lvl5pPr marL="3959901" indent="0">
              <a:buNone/>
              <a:defRPr sz="3464" b="1"/>
            </a:lvl5pPr>
            <a:lvl6pPr marL="4949876" indent="0">
              <a:buNone/>
              <a:defRPr sz="3464" b="1"/>
            </a:lvl6pPr>
            <a:lvl7pPr marL="5939851" indent="0">
              <a:buNone/>
              <a:defRPr sz="3464" b="1"/>
            </a:lvl7pPr>
            <a:lvl8pPr marL="6929826" indent="0">
              <a:buNone/>
              <a:defRPr sz="3464" b="1"/>
            </a:lvl8pPr>
            <a:lvl9pPr marL="7919801" indent="0">
              <a:buNone/>
              <a:defRPr sz="3464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023397" y="7035086"/>
            <a:ext cx="8417281" cy="10347551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953A-5623-4BDF-A81F-338C96A52E3F}" type="datetimeFigureOut">
              <a:rPr lang="sk-SK" smtClean="0"/>
              <a:t>28. 11. 2016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BE276-EF84-492C-94CC-6F6C1EA0DCE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98863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953A-5623-4BDF-A81F-338C96A52E3F}" type="datetimeFigureOut">
              <a:rPr lang="sk-SK" smtClean="0"/>
              <a:t>28. 11. 2016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BE276-EF84-492C-94CC-6F6C1EA0DCE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44406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953A-5623-4BDF-A81F-338C96A52E3F}" type="datetimeFigureOut">
              <a:rPr lang="sk-SK" smtClean="0"/>
              <a:t>28. 11. 2016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BE276-EF84-492C-94CC-6F6C1EA0DCE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92489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3781" y="1283970"/>
            <a:ext cx="6385790" cy="4493895"/>
          </a:xfrm>
        </p:spPr>
        <p:txBody>
          <a:bodyPr anchor="b"/>
          <a:lstStyle>
            <a:lvl1pPr>
              <a:defRPr sz="6929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17281" y="2773023"/>
            <a:ext cx="10023396" cy="13686764"/>
          </a:xfrm>
        </p:spPr>
        <p:txBody>
          <a:bodyPr/>
          <a:lstStyle>
            <a:lvl1pPr>
              <a:defRPr sz="6929"/>
            </a:lvl1pPr>
            <a:lvl2pPr>
              <a:defRPr sz="6063"/>
            </a:lvl2pPr>
            <a:lvl3pPr>
              <a:defRPr sz="5197"/>
            </a:lvl3pPr>
            <a:lvl4pPr>
              <a:defRPr sz="4331"/>
            </a:lvl4pPr>
            <a:lvl5pPr>
              <a:defRPr sz="4331"/>
            </a:lvl5pPr>
            <a:lvl6pPr>
              <a:defRPr sz="4331"/>
            </a:lvl6pPr>
            <a:lvl7pPr>
              <a:defRPr sz="4331"/>
            </a:lvl7pPr>
            <a:lvl8pPr>
              <a:defRPr sz="4331"/>
            </a:lvl8pPr>
            <a:lvl9pPr>
              <a:defRPr sz="4331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63781" y="5777865"/>
            <a:ext cx="6385790" cy="10704210"/>
          </a:xfrm>
        </p:spPr>
        <p:txBody>
          <a:bodyPr/>
          <a:lstStyle>
            <a:lvl1pPr marL="0" indent="0">
              <a:buNone/>
              <a:defRPr sz="3464"/>
            </a:lvl1pPr>
            <a:lvl2pPr marL="989975" indent="0">
              <a:buNone/>
              <a:defRPr sz="3031"/>
            </a:lvl2pPr>
            <a:lvl3pPr marL="1979950" indent="0">
              <a:buNone/>
              <a:defRPr sz="2598"/>
            </a:lvl3pPr>
            <a:lvl4pPr marL="2969925" indent="0">
              <a:buNone/>
              <a:defRPr sz="2165"/>
            </a:lvl4pPr>
            <a:lvl5pPr marL="3959901" indent="0">
              <a:buNone/>
              <a:defRPr sz="2165"/>
            </a:lvl5pPr>
            <a:lvl6pPr marL="4949876" indent="0">
              <a:buNone/>
              <a:defRPr sz="2165"/>
            </a:lvl6pPr>
            <a:lvl7pPr marL="5939851" indent="0">
              <a:buNone/>
              <a:defRPr sz="2165"/>
            </a:lvl7pPr>
            <a:lvl8pPr marL="6929826" indent="0">
              <a:buNone/>
              <a:defRPr sz="2165"/>
            </a:lvl8pPr>
            <a:lvl9pPr marL="7919801" indent="0">
              <a:buNone/>
              <a:defRPr sz="2165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953A-5623-4BDF-A81F-338C96A52E3F}" type="datetimeFigureOut">
              <a:rPr lang="sk-SK" smtClean="0"/>
              <a:t>28. 11. 2016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BE276-EF84-492C-94CC-6F6C1EA0DCE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625727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3781" y="1283970"/>
            <a:ext cx="6385790" cy="4493895"/>
          </a:xfrm>
        </p:spPr>
        <p:txBody>
          <a:bodyPr anchor="b"/>
          <a:lstStyle>
            <a:lvl1pPr>
              <a:defRPr sz="6929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417281" y="2773023"/>
            <a:ext cx="10023396" cy="13686764"/>
          </a:xfrm>
        </p:spPr>
        <p:txBody>
          <a:bodyPr anchor="t"/>
          <a:lstStyle>
            <a:lvl1pPr marL="0" indent="0">
              <a:buNone/>
              <a:defRPr sz="6929"/>
            </a:lvl1pPr>
            <a:lvl2pPr marL="989975" indent="0">
              <a:buNone/>
              <a:defRPr sz="6063"/>
            </a:lvl2pPr>
            <a:lvl3pPr marL="1979950" indent="0">
              <a:buNone/>
              <a:defRPr sz="5197"/>
            </a:lvl3pPr>
            <a:lvl4pPr marL="2969925" indent="0">
              <a:buNone/>
              <a:defRPr sz="4331"/>
            </a:lvl4pPr>
            <a:lvl5pPr marL="3959901" indent="0">
              <a:buNone/>
              <a:defRPr sz="4331"/>
            </a:lvl5pPr>
            <a:lvl6pPr marL="4949876" indent="0">
              <a:buNone/>
              <a:defRPr sz="4331"/>
            </a:lvl6pPr>
            <a:lvl7pPr marL="5939851" indent="0">
              <a:buNone/>
              <a:defRPr sz="4331"/>
            </a:lvl7pPr>
            <a:lvl8pPr marL="6929826" indent="0">
              <a:buNone/>
              <a:defRPr sz="4331"/>
            </a:lvl8pPr>
            <a:lvl9pPr marL="7919801" indent="0">
              <a:buNone/>
              <a:defRPr sz="4331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63781" y="5777865"/>
            <a:ext cx="6385790" cy="10704210"/>
          </a:xfrm>
        </p:spPr>
        <p:txBody>
          <a:bodyPr/>
          <a:lstStyle>
            <a:lvl1pPr marL="0" indent="0">
              <a:buNone/>
              <a:defRPr sz="3464"/>
            </a:lvl1pPr>
            <a:lvl2pPr marL="989975" indent="0">
              <a:buNone/>
              <a:defRPr sz="3031"/>
            </a:lvl2pPr>
            <a:lvl3pPr marL="1979950" indent="0">
              <a:buNone/>
              <a:defRPr sz="2598"/>
            </a:lvl3pPr>
            <a:lvl4pPr marL="2969925" indent="0">
              <a:buNone/>
              <a:defRPr sz="2165"/>
            </a:lvl4pPr>
            <a:lvl5pPr marL="3959901" indent="0">
              <a:buNone/>
              <a:defRPr sz="2165"/>
            </a:lvl5pPr>
            <a:lvl6pPr marL="4949876" indent="0">
              <a:buNone/>
              <a:defRPr sz="2165"/>
            </a:lvl6pPr>
            <a:lvl7pPr marL="5939851" indent="0">
              <a:buNone/>
              <a:defRPr sz="2165"/>
            </a:lvl7pPr>
            <a:lvl8pPr marL="6929826" indent="0">
              <a:buNone/>
              <a:defRPr sz="2165"/>
            </a:lvl8pPr>
            <a:lvl9pPr marL="7919801" indent="0">
              <a:buNone/>
              <a:defRPr sz="2165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953A-5623-4BDF-A81F-338C96A52E3F}" type="datetimeFigureOut">
              <a:rPr lang="sk-SK" smtClean="0"/>
              <a:t>28. 11. 2016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BE276-EF84-492C-94CC-6F6C1EA0DCE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016938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953A-5623-4BDF-A81F-338C96A52E3F}" type="datetimeFigureOut">
              <a:rPr lang="sk-SK" smtClean="0"/>
              <a:t>28. 11. 2016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BE276-EF84-492C-94CC-6F6C1EA0DCE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54421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4168875" y="1025393"/>
            <a:ext cx="4269224" cy="16321578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61203" y="1025393"/>
            <a:ext cx="12560181" cy="16321578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953A-5623-4BDF-A81F-338C96A52E3F}" type="datetimeFigureOut">
              <a:rPr lang="sk-SK" smtClean="0"/>
              <a:t>28. 11. 2016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BE276-EF84-492C-94CC-6F6C1EA0DCE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563126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61202" y="1025397"/>
            <a:ext cx="17076896" cy="37226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1202" y="5126963"/>
            <a:ext cx="17076896" cy="122200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61202" y="17850754"/>
            <a:ext cx="4454843" cy="102539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59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FD953A-5623-4BDF-A81F-338C96A52E3F}" type="datetimeFigureOut">
              <a:rPr lang="sk-SK" smtClean="0"/>
              <a:t>28. 11. 2016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58518" y="17850754"/>
            <a:ext cx="6682264" cy="102539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59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983255" y="17850754"/>
            <a:ext cx="4454843" cy="102539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59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BBE276-EF84-492C-94CC-6F6C1EA0DCE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35751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979950" rtl="0" eaLnBrk="1" latinLnBrk="0" hangingPunct="1">
        <a:lnSpc>
          <a:spcPct val="90000"/>
        </a:lnSpc>
        <a:spcBef>
          <a:spcPct val="0"/>
        </a:spcBef>
        <a:buNone/>
        <a:defRPr sz="952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94988" indent="-494988" algn="l" defTabSz="1979950" rtl="0" eaLnBrk="1" latinLnBrk="0" hangingPunct="1">
        <a:lnSpc>
          <a:spcPct val="90000"/>
        </a:lnSpc>
        <a:spcBef>
          <a:spcPts val="2165"/>
        </a:spcBef>
        <a:buFont typeface="Arial" panose="020B0604020202020204" pitchFamily="34" charset="0"/>
        <a:buChar char="•"/>
        <a:defRPr sz="6063" kern="1200">
          <a:solidFill>
            <a:schemeClr val="tx1"/>
          </a:solidFill>
          <a:latin typeface="+mn-lt"/>
          <a:ea typeface="+mn-ea"/>
          <a:cs typeface="+mn-cs"/>
        </a:defRPr>
      </a:lvl1pPr>
      <a:lvl2pPr marL="1484963" indent="-494988" algn="l" defTabSz="1979950" rtl="0" eaLnBrk="1" latinLnBrk="0" hangingPunct="1">
        <a:lnSpc>
          <a:spcPct val="90000"/>
        </a:lnSpc>
        <a:spcBef>
          <a:spcPts val="1083"/>
        </a:spcBef>
        <a:buFont typeface="Arial" panose="020B0604020202020204" pitchFamily="34" charset="0"/>
        <a:buChar char="•"/>
        <a:defRPr sz="5197" kern="1200">
          <a:solidFill>
            <a:schemeClr val="tx1"/>
          </a:solidFill>
          <a:latin typeface="+mn-lt"/>
          <a:ea typeface="+mn-ea"/>
          <a:cs typeface="+mn-cs"/>
        </a:defRPr>
      </a:lvl2pPr>
      <a:lvl3pPr marL="2474938" indent="-494988" algn="l" defTabSz="1979950" rtl="0" eaLnBrk="1" latinLnBrk="0" hangingPunct="1">
        <a:lnSpc>
          <a:spcPct val="90000"/>
        </a:lnSpc>
        <a:spcBef>
          <a:spcPts val="1083"/>
        </a:spcBef>
        <a:buFont typeface="Arial" panose="020B0604020202020204" pitchFamily="34" charset="0"/>
        <a:buChar char="•"/>
        <a:defRPr sz="4331" kern="1200">
          <a:solidFill>
            <a:schemeClr val="tx1"/>
          </a:solidFill>
          <a:latin typeface="+mn-lt"/>
          <a:ea typeface="+mn-ea"/>
          <a:cs typeface="+mn-cs"/>
        </a:defRPr>
      </a:lvl3pPr>
      <a:lvl4pPr marL="3464913" indent="-494988" algn="l" defTabSz="1979950" rtl="0" eaLnBrk="1" latinLnBrk="0" hangingPunct="1">
        <a:lnSpc>
          <a:spcPct val="90000"/>
        </a:lnSpc>
        <a:spcBef>
          <a:spcPts val="1083"/>
        </a:spcBef>
        <a:buFont typeface="Arial" panose="020B0604020202020204" pitchFamily="34" charset="0"/>
        <a:buChar char="•"/>
        <a:defRPr sz="3898" kern="1200">
          <a:solidFill>
            <a:schemeClr val="tx1"/>
          </a:solidFill>
          <a:latin typeface="+mn-lt"/>
          <a:ea typeface="+mn-ea"/>
          <a:cs typeface="+mn-cs"/>
        </a:defRPr>
      </a:lvl4pPr>
      <a:lvl5pPr marL="4454888" indent="-494988" algn="l" defTabSz="1979950" rtl="0" eaLnBrk="1" latinLnBrk="0" hangingPunct="1">
        <a:lnSpc>
          <a:spcPct val="90000"/>
        </a:lnSpc>
        <a:spcBef>
          <a:spcPts val="1083"/>
        </a:spcBef>
        <a:buFont typeface="Arial" panose="020B0604020202020204" pitchFamily="34" charset="0"/>
        <a:buChar char="•"/>
        <a:defRPr sz="3898" kern="1200">
          <a:solidFill>
            <a:schemeClr val="tx1"/>
          </a:solidFill>
          <a:latin typeface="+mn-lt"/>
          <a:ea typeface="+mn-ea"/>
          <a:cs typeface="+mn-cs"/>
        </a:defRPr>
      </a:lvl5pPr>
      <a:lvl6pPr marL="5444863" indent="-494988" algn="l" defTabSz="1979950" rtl="0" eaLnBrk="1" latinLnBrk="0" hangingPunct="1">
        <a:lnSpc>
          <a:spcPct val="90000"/>
        </a:lnSpc>
        <a:spcBef>
          <a:spcPts val="1083"/>
        </a:spcBef>
        <a:buFont typeface="Arial" panose="020B0604020202020204" pitchFamily="34" charset="0"/>
        <a:buChar char="•"/>
        <a:defRPr sz="3898" kern="1200">
          <a:solidFill>
            <a:schemeClr val="tx1"/>
          </a:solidFill>
          <a:latin typeface="+mn-lt"/>
          <a:ea typeface="+mn-ea"/>
          <a:cs typeface="+mn-cs"/>
        </a:defRPr>
      </a:lvl6pPr>
      <a:lvl7pPr marL="6434839" indent="-494988" algn="l" defTabSz="1979950" rtl="0" eaLnBrk="1" latinLnBrk="0" hangingPunct="1">
        <a:lnSpc>
          <a:spcPct val="90000"/>
        </a:lnSpc>
        <a:spcBef>
          <a:spcPts val="1083"/>
        </a:spcBef>
        <a:buFont typeface="Arial" panose="020B0604020202020204" pitchFamily="34" charset="0"/>
        <a:buChar char="•"/>
        <a:defRPr sz="3898" kern="1200">
          <a:solidFill>
            <a:schemeClr val="tx1"/>
          </a:solidFill>
          <a:latin typeface="+mn-lt"/>
          <a:ea typeface="+mn-ea"/>
          <a:cs typeface="+mn-cs"/>
        </a:defRPr>
      </a:lvl7pPr>
      <a:lvl8pPr marL="7424814" indent="-494988" algn="l" defTabSz="1979950" rtl="0" eaLnBrk="1" latinLnBrk="0" hangingPunct="1">
        <a:lnSpc>
          <a:spcPct val="90000"/>
        </a:lnSpc>
        <a:spcBef>
          <a:spcPts val="1083"/>
        </a:spcBef>
        <a:buFont typeface="Arial" panose="020B0604020202020204" pitchFamily="34" charset="0"/>
        <a:buChar char="•"/>
        <a:defRPr sz="3898" kern="1200">
          <a:solidFill>
            <a:schemeClr val="tx1"/>
          </a:solidFill>
          <a:latin typeface="+mn-lt"/>
          <a:ea typeface="+mn-ea"/>
          <a:cs typeface="+mn-cs"/>
        </a:defRPr>
      </a:lvl8pPr>
      <a:lvl9pPr marL="8414789" indent="-494988" algn="l" defTabSz="1979950" rtl="0" eaLnBrk="1" latinLnBrk="0" hangingPunct="1">
        <a:lnSpc>
          <a:spcPct val="90000"/>
        </a:lnSpc>
        <a:spcBef>
          <a:spcPts val="1083"/>
        </a:spcBef>
        <a:buFont typeface="Arial" panose="020B0604020202020204" pitchFamily="34" charset="0"/>
        <a:buChar char="•"/>
        <a:defRPr sz="3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979950" rtl="0" eaLnBrk="1" latinLnBrk="0" hangingPunct="1">
        <a:defRPr sz="3898" kern="1200">
          <a:solidFill>
            <a:schemeClr val="tx1"/>
          </a:solidFill>
          <a:latin typeface="+mn-lt"/>
          <a:ea typeface="+mn-ea"/>
          <a:cs typeface="+mn-cs"/>
        </a:defRPr>
      </a:lvl1pPr>
      <a:lvl2pPr marL="989975" algn="l" defTabSz="1979950" rtl="0" eaLnBrk="1" latinLnBrk="0" hangingPunct="1">
        <a:defRPr sz="3898" kern="1200">
          <a:solidFill>
            <a:schemeClr val="tx1"/>
          </a:solidFill>
          <a:latin typeface="+mn-lt"/>
          <a:ea typeface="+mn-ea"/>
          <a:cs typeface="+mn-cs"/>
        </a:defRPr>
      </a:lvl2pPr>
      <a:lvl3pPr marL="1979950" algn="l" defTabSz="1979950" rtl="0" eaLnBrk="1" latinLnBrk="0" hangingPunct="1">
        <a:defRPr sz="3898" kern="1200">
          <a:solidFill>
            <a:schemeClr val="tx1"/>
          </a:solidFill>
          <a:latin typeface="+mn-lt"/>
          <a:ea typeface="+mn-ea"/>
          <a:cs typeface="+mn-cs"/>
        </a:defRPr>
      </a:lvl3pPr>
      <a:lvl4pPr marL="2969925" algn="l" defTabSz="1979950" rtl="0" eaLnBrk="1" latinLnBrk="0" hangingPunct="1">
        <a:defRPr sz="3898" kern="1200">
          <a:solidFill>
            <a:schemeClr val="tx1"/>
          </a:solidFill>
          <a:latin typeface="+mn-lt"/>
          <a:ea typeface="+mn-ea"/>
          <a:cs typeface="+mn-cs"/>
        </a:defRPr>
      </a:lvl4pPr>
      <a:lvl5pPr marL="3959901" algn="l" defTabSz="1979950" rtl="0" eaLnBrk="1" latinLnBrk="0" hangingPunct="1">
        <a:defRPr sz="3898" kern="1200">
          <a:solidFill>
            <a:schemeClr val="tx1"/>
          </a:solidFill>
          <a:latin typeface="+mn-lt"/>
          <a:ea typeface="+mn-ea"/>
          <a:cs typeface="+mn-cs"/>
        </a:defRPr>
      </a:lvl5pPr>
      <a:lvl6pPr marL="4949876" algn="l" defTabSz="1979950" rtl="0" eaLnBrk="1" latinLnBrk="0" hangingPunct="1">
        <a:defRPr sz="3898" kern="1200">
          <a:solidFill>
            <a:schemeClr val="tx1"/>
          </a:solidFill>
          <a:latin typeface="+mn-lt"/>
          <a:ea typeface="+mn-ea"/>
          <a:cs typeface="+mn-cs"/>
        </a:defRPr>
      </a:lvl6pPr>
      <a:lvl7pPr marL="5939851" algn="l" defTabSz="1979950" rtl="0" eaLnBrk="1" latinLnBrk="0" hangingPunct="1">
        <a:defRPr sz="3898" kern="1200">
          <a:solidFill>
            <a:schemeClr val="tx1"/>
          </a:solidFill>
          <a:latin typeface="+mn-lt"/>
          <a:ea typeface="+mn-ea"/>
          <a:cs typeface="+mn-cs"/>
        </a:defRPr>
      </a:lvl7pPr>
      <a:lvl8pPr marL="6929826" algn="l" defTabSz="1979950" rtl="0" eaLnBrk="1" latinLnBrk="0" hangingPunct="1">
        <a:defRPr sz="3898" kern="1200">
          <a:solidFill>
            <a:schemeClr val="tx1"/>
          </a:solidFill>
          <a:latin typeface="+mn-lt"/>
          <a:ea typeface="+mn-ea"/>
          <a:cs typeface="+mn-cs"/>
        </a:defRPr>
      </a:lvl8pPr>
      <a:lvl9pPr marL="7919801" algn="l" defTabSz="1979950" rtl="0" eaLnBrk="1" latinLnBrk="0" hangingPunct="1">
        <a:defRPr sz="3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321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51343" y="-712554"/>
            <a:ext cx="28881386" cy="19972104"/>
          </a:xfrm>
          <a:prstGeom prst="rect">
            <a:avLst/>
          </a:prstGeom>
        </p:spPr>
      </p:pic>
      <p:sp>
        <p:nvSpPr>
          <p:cNvPr id="5" name="BlokTextu 4"/>
          <p:cNvSpPr txBox="1"/>
          <p:nvPr/>
        </p:nvSpPr>
        <p:spPr>
          <a:xfrm>
            <a:off x="-1" y="11185374"/>
            <a:ext cx="19778703" cy="1107996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sk-SK" sz="6600" b="1" dirty="0"/>
              <a:t>Ako vymreli dinosaury - </a:t>
            </a:r>
            <a:r>
              <a:rPr lang="sk-SK" sz="6600" b="1" dirty="0" smtClean="0"/>
              <a:t>osudy </a:t>
            </a:r>
            <a:r>
              <a:rPr lang="sk-SK" sz="6600" b="1" dirty="0"/>
              <a:t>života na živej planéte</a:t>
            </a:r>
            <a:endParaRPr lang="sk-SK" sz="6600" dirty="0"/>
          </a:p>
        </p:txBody>
      </p:sp>
      <p:sp>
        <p:nvSpPr>
          <p:cNvPr id="8" name="BlokTextu 7"/>
          <p:cNvSpPr txBox="1"/>
          <p:nvPr/>
        </p:nvSpPr>
        <p:spPr>
          <a:xfrm>
            <a:off x="12962234" y="174073"/>
            <a:ext cx="9102468" cy="2862322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pPr algn="r"/>
            <a:r>
              <a:rPr lang="sk-SK" sz="4500" b="1" dirty="0">
                <a:solidFill>
                  <a:schemeClr val="bg1"/>
                </a:solidFill>
              </a:rPr>
              <a:t>Streda </a:t>
            </a:r>
            <a:r>
              <a:rPr lang="sk-SK" sz="4500" b="1" dirty="0" smtClean="0">
                <a:solidFill>
                  <a:schemeClr val="bg1"/>
                </a:solidFill>
              </a:rPr>
              <a:t>30. novembra </a:t>
            </a:r>
            <a:r>
              <a:rPr lang="sk-SK" sz="4500" b="1" dirty="0">
                <a:solidFill>
                  <a:schemeClr val="bg1"/>
                </a:solidFill>
              </a:rPr>
              <a:t>o </a:t>
            </a:r>
            <a:r>
              <a:rPr lang="sk-SK" sz="4500" b="1" dirty="0" smtClean="0">
                <a:solidFill>
                  <a:schemeClr val="bg1"/>
                </a:solidFill>
              </a:rPr>
              <a:t>17.h </a:t>
            </a:r>
            <a:endParaRPr lang="sk-SK" sz="4500" b="1" dirty="0">
              <a:solidFill>
                <a:schemeClr val="bg1"/>
              </a:solidFill>
            </a:endParaRPr>
          </a:p>
          <a:p>
            <a:pPr algn="r"/>
            <a:r>
              <a:rPr lang="sk-SK" sz="4500" b="1" dirty="0">
                <a:solidFill>
                  <a:schemeClr val="bg1"/>
                </a:solidFill>
              </a:rPr>
              <a:t>Malé kongresové </a:t>
            </a:r>
            <a:r>
              <a:rPr lang="sk-SK" sz="4500" b="1" dirty="0" smtClean="0">
                <a:solidFill>
                  <a:schemeClr val="bg1"/>
                </a:solidFill>
              </a:rPr>
              <a:t>centrum</a:t>
            </a:r>
          </a:p>
          <a:p>
            <a:pPr algn="r"/>
            <a:r>
              <a:rPr lang="sk-SK" sz="4500" b="1" dirty="0" smtClean="0">
                <a:solidFill>
                  <a:schemeClr val="bg1"/>
                </a:solidFill>
              </a:rPr>
              <a:t>vydavateľstva </a:t>
            </a:r>
            <a:r>
              <a:rPr lang="sk-SK" sz="4500" b="1" dirty="0">
                <a:solidFill>
                  <a:schemeClr val="bg1"/>
                </a:solidFill>
              </a:rPr>
              <a:t>SAV Veda,</a:t>
            </a:r>
          </a:p>
          <a:p>
            <a:pPr algn="r"/>
            <a:r>
              <a:rPr lang="sk-SK" sz="4500" b="1" i="1" dirty="0">
                <a:solidFill>
                  <a:schemeClr val="bg1"/>
                </a:solidFill>
              </a:rPr>
              <a:t>Štefánikova 3, Bratislava</a:t>
            </a:r>
          </a:p>
        </p:txBody>
      </p:sp>
      <p:pic>
        <p:nvPicPr>
          <p:cNvPr id="10" name="Obrázok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052957" y="17755708"/>
            <a:ext cx="4760480" cy="520271"/>
          </a:xfrm>
          <a:prstGeom prst="rect">
            <a:avLst/>
          </a:prstGeom>
        </p:spPr>
      </p:pic>
      <p:sp>
        <p:nvSpPr>
          <p:cNvPr id="2" name="Obdĺžnik 1"/>
          <p:cNvSpPr/>
          <p:nvPr/>
        </p:nvSpPr>
        <p:spPr>
          <a:xfrm>
            <a:off x="12485077" y="5822232"/>
            <a:ext cx="10656277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98425" algn="l"/>
                <a:tab pos="989013" algn="l"/>
              </a:tabLst>
            </a:pPr>
            <a:r>
              <a:rPr lang="sk-SK" sz="4400" b="1" dirty="0" smtClean="0">
                <a:solidFill>
                  <a:schemeClr val="bg1"/>
                </a:solidFill>
              </a:rPr>
              <a:t>doc</a:t>
            </a:r>
            <a:r>
              <a:rPr lang="sk-SK" sz="4400" b="1" dirty="0">
                <a:solidFill>
                  <a:schemeClr val="bg1"/>
                </a:solidFill>
              </a:rPr>
              <a:t>. RNDr. Jozef Michalík, DrSc</a:t>
            </a:r>
            <a:r>
              <a:rPr lang="sk-SK" sz="4400" b="1" dirty="0">
                <a:solidFill>
                  <a:srgbClr val="F8C68A"/>
                </a:solidFill>
              </a:rPr>
              <a:t>.</a:t>
            </a:r>
            <a:r>
              <a:rPr lang="sk-SK" sz="4400" b="1" dirty="0">
                <a:solidFill>
                  <a:schemeClr val="bg1"/>
                </a:solidFill>
              </a:rPr>
              <a:t> z  Ústavu vied o Zemi </a:t>
            </a:r>
            <a:r>
              <a:rPr lang="sk-SK" sz="4400" b="1" dirty="0" smtClean="0">
                <a:solidFill>
                  <a:schemeClr val="bg1"/>
                </a:solidFill>
              </a:rPr>
              <a:t>SAV.  </a:t>
            </a:r>
          </a:p>
          <a:p>
            <a:pPr>
              <a:tabLst>
                <a:tab pos="98425" algn="l"/>
                <a:tab pos="989013" algn="l"/>
              </a:tabLst>
            </a:pPr>
            <a:r>
              <a:rPr lang="sk-SK" sz="4400" b="1" dirty="0" smtClean="0">
                <a:solidFill>
                  <a:schemeClr val="bg1"/>
                </a:solidFill>
              </a:rPr>
              <a:t>Moderuje  </a:t>
            </a:r>
            <a:r>
              <a:rPr lang="sk-SK" sz="4400" b="1" dirty="0">
                <a:solidFill>
                  <a:schemeClr val="bg1"/>
                </a:solidFill>
              </a:rPr>
              <a:t>Monika Hucáková. </a:t>
            </a:r>
            <a:r>
              <a:rPr lang="sk-SK" sz="4400" i="1" dirty="0">
                <a:solidFill>
                  <a:schemeClr val="bg1"/>
                </a:solidFill>
              </a:rPr>
              <a:t>Vstup je voľný</a:t>
            </a:r>
            <a:r>
              <a:rPr lang="sk-SK" sz="3600" i="1" dirty="0">
                <a:solidFill>
                  <a:schemeClr val="bg1"/>
                </a:solidFill>
              </a:rPr>
              <a:t>.</a:t>
            </a:r>
            <a:endParaRPr lang="sk-SK" sz="36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3102305"/>
      </p:ext>
    </p:extLst>
  </p:cSld>
  <p:clrMapOvr>
    <a:masterClrMapping/>
  </p:clrMapOvr>
</p:sld>
</file>

<file path=ppt/theme/theme1.xml><?xml version="1.0" encoding="utf-8"?>
<a:theme xmlns:a="http://schemas.openxmlformats.org/drawingml/2006/main" name="Motív Office">
  <a:themeElements>
    <a:clrScheme name="Motí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126</TotalTime>
  <Words>23</Words>
  <Application>Microsoft Office PowerPoint</Application>
  <PresentationFormat>Vlastná</PresentationFormat>
  <Paragraphs>7</Paragraphs>
  <Slides>1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1</vt:i4>
      </vt:variant>
    </vt:vector>
  </HeadingPairs>
  <TitlesOfParts>
    <vt:vector size="2" baseType="lpstr">
      <vt:lpstr>Motív Office</vt:lpstr>
      <vt:lpstr>Prezentácia programu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>grzy</dc:creator>
  <cp:lastModifiedBy>pr_sav</cp:lastModifiedBy>
  <cp:revision>9</cp:revision>
  <dcterms:created xsi:type="dcterms:W3CDTF">2016-09-26T09:55:56Z</dcterms:created>
  <dcterms:modified xsi:type="dcterms:W3CDTF">2016-11-28T09:34:02Z</dcterms:modified>
</cp:coreProperties>
</file>