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9799300" cy="19259550"/>
  <p:notesSz cx="6858000" cy="9144000"/>
  <p:defaultTextStyle>
    <a:defPPr>
      <a:defRPr lang="sk-SK"/>
    </a:defPPr>
    <a:lvl1pPr marL="0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1pPr>
    <a:lvl2pPr marL="937397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2pPr>
    <a:lvl3pPr marL="1874794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3pPr>
    <a:lvl4pPr marL="2812191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4pPr>
    <a:lvl5pPr marL="3749589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5pPr>
    <a:lvl6pPr marL="4686986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6pPr>
    <a:lvl7pPr marL="5624383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7pPr>
    <a:lvl8pPr marL="6561780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8pPr>
    <a:lvl9pPr marL="7499177" algn="l" defTabSz="1874794" rtl="0" eaLnBrk="1" latinLnBrk="0" hangingPunct="1">
      <a:defRPr sz="369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C68A"/>
    <a:srgbClr val="6B32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17" d="100"/>
          <a:sy n="17" d="100"/>
        </p:scale>
        <p:origin x="141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84948" y="3151969"/>
            <a:ext cx="16829405" cy="6705177"/>
          </a:xfrm>
        </p:spPr>
        <p:txBody>
          <a:bodyPr anchor="b"/>
          <a:lstStyle>
            <a:lvl1pPr algn="ctr">
              <a:defRPr sz="12992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74913" y="10115723"/>
            <a:ext cx="14849475" cy="4649932"/>
          </a:xfrm>
        </p:spPr>
        <p:txBody>
          <a:bodyPr/>
          <a:lstStyle>
            <a:lvl1pPr marL="0" indent="0" algn="ctr">
              <a:buNone/>
              <a:defRPr sz="5197"/>
            </a:lvl1pPr>
            <a:lvl2pPr marL="989975" indent="0" algn="ctr">
              <a:buNone/>
              <a:defRPr sz="4331"/>
            </a:lvl2pPr>
            <a:lvl3pPr marL="1979950" indent="0" algn="ctr">
              <a:buNone/>
              <a:defRPr sz="3898"/>
            </a:lvl3pPr>
            <a:lvl4pPr marL="2969925" indent="0" algn="ctr">
              <a:buNone/>
              <a:defRPr sz="3464"/>
            </a:lvl4pPr>
            <a:lvl5pPr marL="3959901" indent="0" algn="ctr">
              <a:buNone/>
              <a:defRPr sz="3464"/>
            </a:lvl5pPr>
            <a:lvl6pPr marL="4949876" indent="0" algn="ctr">
              <a:buNone/>
              <a:defRPr sz="3464"/>
            </a:lvl6pPr>
            <a:lvl7pPr marL="5939851" indent="0" algn="ctr">
              <a:buNone/>
              <a:defRPr sz="3464"/>
            </a:lvl7pPr>
            <a:lvl8pPr marL="6929826" indent="0" algn="ctr">
              <a:buNone/>
              <a:defRPr sz="3464"/>
            </a:lvl8pPr>
            <a:lvl9pPr marL="7919801" indent="0" algn="ctr">
              <a:buNone/>
              <a:defRPr sz="3464"/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31916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57509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0891" y="4801519"/>
            <a:ext cx="17076896" cy="8011436"/>
          </a:xfrm>
        </p:spPr>
        <p:txBody>
          <a:bodyPr anchor="b"/>
          <a:lstStyle>
            <a:lvl1pPr>
              <a:defRPr sz="12992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50891" y="12888746"/>
            <a:ext cx="17076896" cy="4213025"/>
          </a:xfrm>
        </p:spPr>
        <p:txBody>
          <a:bodyPr/>
          <a:lstStyle>
            <a:lvl1pPr marL="0" indent="0">
              <a:buNone/>
              <a:defRPr sz="5197">
                <a:solidFill>
                  <a:schemeClr val="tx1"/>
                </a:solidFill>
              </a:defRPr>
            </a:lvl1pPr>
            <a:lvl2pPr marL="989975" indent="0">
              <a:buNone/>
              <a:defRPr sz="4331">
                <a:solidFill>
                  <a:schemeClr val="tx1">
                    <a:tint val="75000"/>
                  </a:schemeClr>
                </a:solidFill>
              </a:defRPr>
            </a:lvl2pPr>
            <a:lvl3pPr marL="1979950" indent="0">
              <a:buNone/>
              <a:defRPr sz="3898">
                <a:solidFill>
                  <a:schemeClr val="tx1">
                    <a:tint val="75000"/>
                  </a:schemeClr>
                </a:solidFill>
              </a:defRPr>
            </a:lvl3pPr>
            <a:lvl4pPr marL="2969925" indent="0">
              <a:buNone/>
              <a:defRPr sz="3464">
                <a:solidFill>
                  <a:schemeClr val="tx1">
                    <a:tint val="75000"/>
                  </a:schemeClr>
                </a:solidFill>
              </a:defRPr>
            </a:lvl4pPr>
            <a:lvl5pPr marL="3959901" indent="0">
              <a:buNone/>
              <a:defRPr sz="3464">
                <a:solidFill>
                  <a:schemeClr val="tx1">
                    <a:tint val="75000"/>
                  </a:schemeClr>
                </a:solidFill>
              </a:defRPr>
            </a:lvl5pPr>
            <a:lvl6pPr marL="4949876" indent="0">
              <a:buNone/>
              <a:defRPr sz="3464">
                <a:solidFill>
                  <a:schemeClr val="tx1">
                    <a:tint val="75000"/>
                  </a:schemeClr>
                </a:solidFill>
              </a:defRPr>
            </a:lvl6pPr>
            <a:lvl7pPr marL="5939851" indent="0">
              <a:buNone/>
              <a:defRPr sz="3464">
                <a:solidFill>
                  <a:schemeClr val="tx1">
                    <a:tint val="75000"/>
                  </a:schemeClr>
                </a:solidFill>
              </a:defRPr>
            </a:lvl7pPr>
            <a:lvl8pPr marL="6929826" indent="0">
              <a:buNone/>
              <a:defRPr sz="3464">
                <a:solidFill>
                  <a:schemeClr val="tx1">
                    <a:tint val="75000"/>
                  </a:schemeClr>
                </a:solidFill>
              </a:defRPr>
            </a:lvl8pPr>
            <a:lvl9pPr marL="7919801" indent="0">
              <a:buNone/>
              <a:defRPr sz="34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62288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61202" y="5126963"/>
            <a:ext cx="8414703" cy="12220008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23395" y="5126963"/>
            <a:ext cx="8414703" cy="12220008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10172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3781" y="1025397"/>
            <a:ext cx="17076896" cy="3722623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3783" y="4721266"/>
            <a:ext cx="8376031" cy="2313820"/>
          </a:xfrm>
        </p:spPr>
        <p:txBody>
          <a:bodyPr anchor="b"/>
          <a:lstStyle>
            <a:lvl1pPr marL="0" indent="0">
              <a:buNone/>
              <a:defRPr sz="5197" b="1"/>
            </a:lvl1pPr>
            <a:lvl2pPr marL="989975" indent="0">
              <a:buNone/>
              <a:defRPr sz="4331" b="1"/>
            </a:lvl2pPr>
            <a:lvl3pPr marL="1979950" indent="0">
              <a:buNone/>
              <a:defRPr sz="3898" b="1"/>
            </a:lvl3pPr>
            <a:lvl4pPr marL="2969925" indent="0">
              <a:buNone/>
              <a:defRPr sz="3464" b="1"/>
            </a:lvl4pPr>
            <a:lvl5pPr marL="3959901" indent="0">
              <a:buNone/>
              <a:defRPr sz="3464" b="1"/>
            </a:lvl5pPr>
            <a:lvl6pPr marL="4949876" indent="0">
              <a:buNone/>
              <a:defRPr sz="3464" b="1"/>
            </a:lvl6pPr>
            <a:lvl7pPr marL="5939851" indent="0">
              <a:buNone/>
              <a:defRPr sz="3464" b="1"/>
            </a:lvl7pPr>
            <a:lvl8pPr marL="6929826" indent="0">
              <a:buNone/>
              <a:defRPr sz="3464" b="1"/>
            </a:lvl8pPr>
            <a:lvl9pPr marL="7919801" indent="0">
              <a:buNone/>
              <a:defRPr sz="3464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63783" y="7035086"/>
            <a:ext cx="8376031" cy="10347551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023397" y="4721266"/>
            <a:ext cx="8417281" cy="2313820"/>
          </a:xfrm>
        </p:spPr>
        <p:txBody>
          <a:bodyPr anchor="b"/>
          <a:lstStyle>
            <a:lvl1pPr marL="0" indent="0">
              <a:buNone/>
              <a:defRPr sz="5197" b="1"/>
            </a:lvl1pPr>
            <a:lvl2pPr marL="989975" indent="0">
              <a:buNone/>
              <a:defRPr sz="4331" b="1"/>
            </a:lvl2pPr>
            <a:lvl3pPr marL="1979950" indent="0">
              <a:buNone/>
              <a:defRPr sz="3898" b="1"/>
            </a:lvl3pPr>
            <a:lvl4pPr marL="2969925" indent="0">
              <a:buNone/>
              <a:defRPr sz="3464" b="1"/>
            </a:lvl4pPr>
            <a:lvl5pPr marL="3959901" indent="0">
              <a:buNone/>
              <a:defRPr sz="3464" b="1"/>
            </a:lvl5pPr>
            <a:lvl6pPr marL="4949876" indent="0">
              <a:buNone/>
              <a:defRPr sz="3464" b="1"/>
            </a:lvl6pPr>
            <a:lvl7pPr marL="5939851" indent="0">
              <a:buNone/>
              <a:defRPr sz="3464" b="1"/>
            </a:lvl7pPr>
            <a:lvl8pPr marL="6929826" indent="0">
              <a:buNone/>
              <a:defRPr sz="3464" b="1"/>
            </a:lvl8pPr>
            <a:lvl9pPr marL="7919801" indent="0">
              <a:buNone/>
              <a:defRPr sz="3464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023397" y="7035086"/>
            <a:ext cx="8417281" cy="10347551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98863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4406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92489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3781" y="1283970"/>
            <a:ext cx="6385790" cy="4493895"/>
          </a:xfrm>
        </p:spPr>
        <p:txBody>
          <a:bodyPr anchor="b"/>
          <a:lstStyle>
            <a:lvl1pPr>
              <a:defRPr sz="6929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17281" y="2773023"/>
            <a:ext cx="10023396" cy="13686764"/>
          </a:xfrm>
        </p:spPr>
        <p:txBody>
          <a:bodyPr/>
          <a:lstStyle>
            <a:lvl1pPr>
              <a:defRPr sz="6929"/>
            </a:lvl1pPr>
            <a:lvl2pPr>
              <a:defRPr sz="6063"/>
            </a:lvl2pPr>
            <a:lvl3pPr>
              <a:defRPr sz="5197"/>
            </a:lvl3pPr>
            <a:lvl4pPr>
              <a:defRPr sz="4331"/>
            </a:lvl4pPr>
            <a:lvl5pPr>
              <a:defRPr sz="4331"/>
            </a:lvl5pPr>
            <a:lvl6pPr>
              <a:defRPr sz="4331"/>
            </a:lvl6pPr>
            <a:lvl7pPr>
              <a:defRPr sz="4331"/>
            </a:lvl7pPr>
            <a:lvl8pPr>
              <a:defRPr sz="4331"/>
            </a:lvl8pPr>
            <a:lvl9pPr>
              <a:defRPr sz="4331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63781" y="5777865"/>
            <a:ext cx="6385790" cy="10704210"/>
          </a:xfrm>
        </p:spPr>
        <p:txBody>
          <a:bodyPr/>
          <a:lstStyle>
            <a:lvl1pPr marL="0" indent="0">
              <a:buNone/>
              <a:defRPr sz="3464"/>
            </a:lvl1pPr>
            <a:lvl2pPr marL="989975" indent="0">
              <a:buNone/>
              <a:defRPr sz="3031"/>
            </a:lvl2pPr>
            <a:lvl3pPr marL="1979950" indent="0">
              <a:buNone/>
              <a:defRPr sz="2598"/>
            </a:lvl3pPr>
            <a:lvl4pPr marL="2969925" indent="0">
              <a:buNone/>
              <a:defRPr sz="2165"/>
            </a:lvl4pPr>
            <a:lvl5pPr marL="3959901" indent="0">
              <a:buNone/>
              <a:defRPr sz="2165"/>
            </a:lvl5pPr>
            <a:lvl6pPr marL="4949876" indent="0">
              <a:buNone/>
              <a:defRPr sz="2165"/>
            </a:lvl6pPr>
            <a:lvl7pPr marL="5939851" indent="0">
              <a:buNone/>
              <a:defRPr sz="2165"/>
            </a:lvl7pPr>
            <a:lvl8pPr marL="6929826" indent="0">
              <a:buNone/>
              <a:defRPr sz="2165"/>
            </a:lvl8pPr>
            <a:lvl9pPr marL="7919801" indent="0">
              <a:buNone/>
              <a:defRPr sz="2165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62572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3781" y="1283970"/>
            <a:ext cx="6385790" cy="4493895"/>
          </a:xfrm>
        </p:spPr>
        <p:txBody>
          <a:bodyPr anchor="b"/>
          <a:lstStyle>
            <a:lvl1pPr>
              <a:defRPr sz="6929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417281" y="2773023"/>
            <a:ext cx="10023396" cy="13686764"/>
          </a:xfrm>
        </p:spPr>
        <p:txBody>
          <a:bodyPr anchor="t"/>
          <a:lstStyle>
            <a:lvl1pPr marL="0" indent="0">
              <a:buNone/>
              <a:defRPr sz="6929"/>
            </a:lvl1pPr>
            <a:lvl2pPr marL="989975" indent="0">
              <a:buNone/>
              <a:defRPr sz="6063"/>
            </a:lvl2pPr>
            <a:lvl3pPr marL="1979950" indent="0">
              <a:buNone/>
              <a:defRPr sz="5197"/>
            </a:lvl3pPr>
            <a:lvl4pPr marL="2969925" indent="0">
              <a:buNone/>
              <a:defRPr sz="4331"/>
            </a:lvl4pPr>
            <a:lvl5pPr marL="3959901" indent="0">
              <a:buNone/>
              <a:defRPr sz="4331"/>
            </a:lvl5pPr>
            <a:lvl6pPr marL="4949876" indent="0">
              <a:buNone/>
              <a:defRPr sz="4331"/>
            </a:lvl6pPr>
            <a:lvl7pPr marL="5939851" indent="0">
              <a:buNone/>
              <a:defRPr sz="4331"/>
            </a:lvl7pPr>
            <a:lvl8pPr marL="6929826" indent="0">
              <a:buNone/>
              <a:defRPr sz="4331"/>
            </a:lvl8pPr>
            <a:lvl9pPr marL="7919801" indent="0">
              <a:buNone/>
              <a:defRPr sz="4331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63781" y="5777865"/>
            <a:ext cx="6385790" cy="10704210"/>
          </a:xfrm>
        </p:spPr>
        <p:txBody>
          <a:bodyPr/>
          <a:lstStyle>
            <a:lvl1pPr marL="0" indent="0">
              <a:buNone/>
              <a:defRPr sz="3464"/>
            </a:lvl1pPr>
            <a:lvl2pPr marL="989975" indent="0">
              <a:buNone/>
              <a:defRPr sz="3031"/>
            </a:lvl2pPr>
            <a:lvl3pPr marL="1979950" indent="0">
              <a:buNone/>
              <a:defRPr sz="2598"/>
            </a:lvl3pPr>
            <a:lvl4pPr marL="2969925" indent="0">
              <a:buNone/>
              <a:defRPr sz="2165"/>
            </a:lvl4pPr>
            <a:lvl5pPr marL="3959901" indent="0">
              <a:buNone/>
              <a:defRPr sz="2165"/>
            </a:lvl5pPr>
            <a:lvl6pPr marL="4949876" indent="0">
              <a:buNone/>
              <a:defRPr sz="2165"/>
            </a:lvl6pPr>
            <a:lvl7pPr marL="5939851" indent="0">
              <a:buNone/>
              <a:defRPr sz="2165"/>
            </a:lvl7pPr>
            <a:lvl8pPr marL="6929826" indent="0">
              <a:buNone/>
              <a:defRPr sz="2165"/>
            </a:lvl8pPr>
            <a:lvl9pPr marL="7919801" indent="0">
              <a:buNone/>
              <a:defRPr sz="2165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01693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54421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168875" y="1025393"/>
            <a:ext cx="4269224" cy="16321578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61203" y="1025393"/>
            <a:ext cx="12560181" cy="16321578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6312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61202" y="1025397"/>
            <a:ext cx="17076896" cy="37226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1202" y="5126963"/>
            <a:ext cx="17076896" cy="122200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61202" y="17850754"/>
            <a:ext cx="4454843" cy="102539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5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D953A-5623-4BDF-A81F-338C96A52E3F}" type="datetimeFigureOut">
              <a:rPr lang="sk-SK" smtClean="0"/>
              <a:t>28. 11. 2016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58518" y="17850754"/>
            <a:ext cx="6682264" cy="102539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5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983255" y="17850754"/>
            <a:ext cx="4454843" cy="102539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59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BBE276-EF84-492C-94CC-6F6C1EA0DCE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357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979950" rtl="0" eaLnBrk="1" latinLnBrk="0" hangingPunct="1">
        <a:lnSpc>
          <a:spcPct val="90000"/>
        </a:lnSpc>
        <a:spcBef>
          <a:spcPct val="0"/>
        </a:spcBef>
        <a:buNone/>
        <a:defRPr sz="952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94988" indent="-494988" algn="l" defTabSz="1979950" rtl="0" eaLnBrk="1" latinLnBrk="0" hangingPunct="1">
        <a:lnSpc>
          <a:spcPct val="90000"/>
        </a:lnSpc>
        <a:spcBef>
          <a:spcPts val="2165"/>
        </a:spcBef>
        <a:buFont typeface="Arial" panose="020B0604020202020204" pitchFamily="34" charset="0"/>
        <a:buChar char="•"/>
        <a:defRPr sz="6063" kern="1200">
          <a:solidFill>
            <a:schemeClr val="tx1"/>
          </a:solidFill>
          <a:latin typeface="+mn-lt"/>
          <a:ea typeface="+mn-ea"/>
          <a:cs typeface="+mn-cs"/>
        </a:defRPr>
      </a:lvl1pPr>
      <a:lvl2pPr marL="1484963" indent="-494988" algn="l" defTabSz="197995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5197" kern="1200">
          <a:solidFill>
            <a:schemeClr val="tx1"/>
          </a:solidFill>
          <a:latin typeface="+mn-lt"/>
          <a:ea typeface="+mn-ea"/>
          <a:cs typeface="+mn-cs"/>
        </a:defRPr>
      </a:lvl2pPr>
      <a:lvl3pPr marL="2474938" indent="-494988" algn="l" defTabSz="197995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4331" kern="1200">
          <a:solidFill>
            <a:schemeClr val="tx1"/>
          </a:solidFill>
          <a:latin typeface="+mn-lt"/>
          <a:ea typeface="+mn-ea"/>
          <a:cs typeface="+mn-cs"/>
        </a:defRPr>
      </a:lvl3pPr>
      <a:lvl4pPr marL="3464913" indent="-494988" algn="l" defTabSz="197995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898" kern="1200">
          <a:solidFill>
            <a:schemeClr val="tx1"/>
          </a:solidFill>
          <a:latin typeface="+mn-lt"/>
          <a:ea typeface="+mn-ea"/>
          <a:cs typeface="+mn-cs"/>
        </a:defRPr>
      </a:lvl4pPr>
      <a:lvl5pPr marL="4454888" indent="-494988" algn="l" defTabSz="197995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898" kern="1200">
          <a:solidFill>
            <a:schemeClr val="tx1"/>
          </a:solidFill>
          <a:latin typeface="+mn-lt"/>
          <a:ea typeface="+mn-ea"/>
          <a:cs typeface="+mn-cs"/>
        </a:defRPr>
      </a:lvl5pPr>
      <a:lvl6pPr marL="5444863" indent="-494988" algn="l" defTabSz="197995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898" kern="1200">
          <a:solidFill>
            <a:schemeClr val="tx1"/>
          </a:solidFill>
          <a:latin typeface="+mn-lt"/>
          <a:ea typeface="+mn-ea"/>
          <a:cs typeface="+mn-cs"/>
        </a:defRPr>
      </a:lvl6pPr>
      <a:lvl7pPr marL="6434839" indent="-494988" algn="l" defTabSz="197995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898" kern="1200">
          <a:solidFill>
            <a:schemeClr val="tx1"/>
          </a:solidFill>
          <a:latin typeface="+mn-lt"/>
          <a:ea typeface="+mn-ea"/>
          <a:cs typeface="+mn-cs"/>
        </a:defRPr>
      </a:lvl7pPr>
      <a:lvl8pPr marL="7424814" indent="-494988" algn="l" defTabSz="197995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898" kern="1200">
          <a:solidFill>
            <a:schemeClr val="tx1"/>
          </a:solidFill>
          <a:latin typeface="+mn-lt"/>
          <a:ea typeface="+mn-ea"/>
          <a:cs typeface="+mn-cs"/>
        </a:defRPr>
      </a:lvl8pPr>
      <a:lvl9pPr marL="8414789" indent="-494988" algn="l" defTabSz="197995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1pPr>
      <a:lvl2pPr marL="989975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2pPr>
      <a:lvl3pPr marL="1979950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3pPr>
      <a:lvl4pPr marL="2969925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4pPr>
      <a:lvl5pPr marL="3959901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5pPr>
      <a:lvl6pPr marL="4949876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6pPr>
      <a:lvl7pPr marL="5939851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7pPr>
      <a:lvl8pPr marL="6929826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8pPr>
      <a:lvl9pPr marL="7919801" algn="l" defTabSz="1979950" rtl="0" eaLnBrk="1" latinLnBrk="0" hangingPunct="1">
        <a:defRPr sz="3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32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631163"/>
            <a:ext cx="19804687" cy="14001032"/>
          </a:xfrm>
          <a:prstGeom prst="rect">
            <a:avLst/>
          </a:prstGeom>
        </p:spPr>
      </p:pic>
      <p:sp>
        <p:nvSpPr>
          <p:cNvPr id="5" name="BlokTextu 4"/>
          <p:cNvSpPr txBox="1"/>
          <p:nvPr/>
        </p:nvSpPr>
        <p:spPr>
          <a:xfrm>
            <a:off x="0" y="742002"/>
            <a:ext cx="19799300" cy="1107996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r>
              <a:rPr lang="sk-SK" sz="6600" b="1" dirty="0"/>
              <a:t>Ako vymreli dinosaury - </a:t>
            </a:r>
            <a:r>
              <a:rPr lang="sk-SK" sz="6600" b="1" dirty="0" smtClean="0"/>
              <a:t>osudy </a:t>
            </a:r>
            <a:r>
              <a:rPr lang="sk-SK" sz="6600" b="1" dirty="0"/>
              <a:t>života na živej planéte</a:t>
            </a:r>
            <a:endParaRPr lang="sk-SK" sz="6600" dirty="0"/>
          </a:p>
        </p:txBody>
      </p:sp>
      <p:sp>
        <p:nvSpPr>
          <p:cNvPr id="6" name="BlokTextu 5"/>
          <p:cNvSpPr txBox="1"/>
          <p:nvPr/>
        </p:nvSpPr>
        <p:spPr>
          <a:xfrm>
            <a:off x="24710" y="16962818"/>
            <a:ext cx="19753992" cy="1938992"/>
          </a:xfrm>
          <a:prstGeom prst="rect">
            <a:avLst/>
          </a:prstGeom>
          <a:noFill/>
        </p:spPr>
        <p:txBody>
          <a:bodyPr wrap="square" lIns="0" rIns="0" rtlCol="0" anchor="ctr" anchorCtr="1">
            <a:spAutoFit/>
          </a:bodyPr>
          <a:lstStyle/>
          <a:p>
            <a:pPr>
              <a:tabLst>
                <a:tab pos="98425" algn="l"/>
                <a:tab pos="989013" algn="l"/>
              </a:tabLst>
            </a:pPr>
            <a:r>
              <a:rPr lang="sk-SK" sz="4000" dirty="0"/>
              <a:t>O vývoji Zeme aj o tom, či nás čaká evolúcia, alebo environmentálna kríza </a:t>
            </a:r>
            <a:r>
              <a:rPr lang="sk-SK" sz="4000" dirty="0" smtClean="0"/>
              <a:t>ústiaca </a:t>
            </a:r>
            <a:r>
              <a:rPr lang="sk-SK" sz="4000" dirty="0"/>
              <a:t>do vymierania </a:t>
            </a:r>
            <a:r>
              <a:rPr lang="sk-SK" sz="4000" dirty="0" smtClean="0"/>
              <a:t>bude hovoriť </a:t>
            </a:r>
            <a:r>
              <a:rPr lang="sk-SK" sz="4000" b="1" dirty="0" smtClean="0">
                <a:solidFill>
                  <a:srgbClr val="F8C68A"/>
                </a:solidFill>
              </a:rPr>
              <a:t>doc. RNDr. Jozef Michalík, </a:t>
            </a:r>
            <a:r>
              <a:rPr lang="sk-SK" sz="4000" b="1" dirty="0">
                <a:solidFill>
                  <a:srgbClr val="F8C68A"/>
                </a:solidFill>
              </a:rPr>
              <a:t>DrSc.</a:t>
            </a:r>
            <a:r>
              <a:rPr lang="sk-SK" sz="4000" b="1" dirty="0">
                <a:solidFill>
                  <a:schemeClr val="bg1"/>
                </a:solidFill>
              </a:rPr>
              <a:t> </a:t>
            </a:r>
            <a:r>
              <a:rPr lang="sk-SK" sz="4000" b="1" dirty="0" smtClean="0">
                <a:solidFill>
                  <a:schemeClr val="bg1"/>
                </a:solidFill>
              </a:rPr>
              <a:t>z</a:t>
            </a:r>
            <a:r>
              <a:rPr lang="sk-SK" sz="4000" b="1" dirty="0">
                <a:solidFill>
                  <a:schemeClr val="bg1"/>
                </a:solidFill>
              </a:rPr>
              <a:t> </a:t>
            </a:r>
            <a:r>
              <a:rPr lang="sk-SK" sz="4000" b="1" dirty="0" smtClean="0">
                <a:solidFill>
                  <a:schemeClr val="bg1"/>
                </a:solidFill>
              </a:rPr>
              <a:t> Ústavu vied o Zemi SAV</a:t>
            </a:r>
            <a:r>
              <a:rPr lang="sk-SK" sz="4000" b="1" dirty="0">
                <a:solidFill>
                  <a:schemeClr val="bg1"/>
                </a:solidFill>
              </a:rPr>
              <a:t>.</a:t>
            </a:r>
          </a:p>
          <a:p>
            <a:r>
              <a:rPr lang="sk-SK" sz="4000" b="1" dirty="0">
                <a:solidFill>
                  <a:schemeClr val="bg1"/>
                </a:solidFill>
              </a:rPr>
              <a:t>Moderuje </a:t>
            </a:r>
            <a:r>
              <a:rPr lang="sk-SK" sz="4000" b="1" dirty="0" smtClean="0">
                <a:solidFill>
                  <a:schemeClr val="bg1"/>
                </a:solidFill>
              </a:rPr>
              <a:t> Monika </a:t>
            </a:r>
            <a:r>
              <a:rPr lang="sk-SK" sz="4000" b="1" dirty="0" err="1" smtClean="0">
                <a:solidFill>
                  <a:schemeClr val="bg1"/>
                </a:solidFill>
              </a:rPr>
              <a:t>Hucáková</a:t>
            </a:r>
            <a:r>
              <a:rPr lang="sk-SK" sz="4000" b="1" dirty="0" smtClean="0">
                <a:solidFill>
                  <a:schemeClr val="bg1"/>
                </a:solidFill>
              </a:rPr>
              <a:t>. </a:t>
            </a:r>
            <a:r>
              <a:rPr lang="sk-SK" sz="4000" i="1" dirty="0" smtClean="0">
                <a:solidFill>
                  <a:schemeClr val="bg1"/>
                </a:solidFill>
              </a:rPr>
              <a:t>Vstup </a:t>
            </a:r>
            <a:r>
              <a:rPr lang="sk-SK" sz="4000" i="1" dirty="0">
                <a:solidFill>
                  <a:schemeClr val="bg1"/>
                </a:solidFill>
              </a:rPr>
              <a:t>je voľný</a:t>
            </a:r>
            <a:r>
              <a:rPr lang="sk-SK" sz="4000" i="1" dirty="0" smtClean="0">
                <a:solidFill>
                  <a:schemeClr val="bg1"/>
                </a:solidFill>
              </a:rPr>
              <a:t>.</a:t>
            </a:r>
            <a:endParaRPr lang="sk-SK" sz="4000" i="1" dirty="0">
              <a:solidFill>
                <a:schemeClr val="bg1"/>
              </a:solidFill>
            </a:endParaRPr>
          </a:p>
        </p:txBody>
      </p:sp>
      <p:sp>
        <p:nvSpPr>
          <p:cNvPr id="8" name="BlokTextu 7"/>
          <p:cNvSpPr txBox="1"/>
          <p:nvPr/>
        </p:nvSpPr>
        <p:spPr>
          <a:xfrm>
            <a:off x="10676234" y="3036395"/>
            <a:ext cx="9102468" cy="2862322"/>
          </a:xfrm>
          <a:prstGeom prst="rect">
            <a:avLst/>
          </a:prstGeom>
          <a:noFill/>
        </p:spPr>
        <p:txBody>
          <a:bodyPr wrap="square" rtlCol="0" anchor="ctr" anchorCtr="1">
            <a:spAutoFit/>
          </a:bodyPr>
          <a:lstStyle/>
          <a:p>
            <a:pPr algn="r"/>
            <a:r>
              <a:rPr lang="sk-SK" sz="4500" b="1" dirty="0">
                <a:solidFill>
                  <a:schemeClr val="bg1"/>
                </a:solidFill>
              </a:rPr>
              <a:t>Streda </a:t>
            </a:r>
            <a:r>
              <a:rPr lang="sk-SK" sz="4500" b="1" dirty="0" smtClean="0">
                <a:solidFill>
                  <a:schemeClr val="bg1"/>
                </a:solidFill>
              </a:rPr>
              <a:t>30. novembra </a:t>
            </a:r>
            <a:r>
              <a:rPr lang="sk-SK" sz="4500" b="1" dirty="0">
                <a:solidFill>
                  <a:schemeClr val="bg1"/>
                </a:solidFill>
              </a:rPr>
              <a:t>o </a:t>
            </a:r>
            <a:r>
              <a:rPr lang="sk-SK" sz="4500" b="1" dirty="0" smtClean="0">
                <a:solidFill>
                  <a:schemeClr val="bg1"/>
                </a:solidFill>
              </a:rPr>
              <a:t>17.h </a:t>
            </a:r>
            <a:endParaRPr lang="sk-SK" sz="4500" b="1" dirty="0">
              <a:solidFill>
                <a:schemeClr val="bg1"/>
              </a:solidFill>
            </a:endParaRPr>
          </a:p>
          <a:p>
            <a:pPr algn="r"/>
            <a:r>
              <a:rPr lang="sk-SK" sz="4500" b="1" dirty="0">
                <a:solidFill>
                  <a:schemeClr val="bg1"/>
                </a:solidFill>
              </a:rPr>
              <a:t>Malé kongresové </a:t>
            </a:r>
            <a:r>
              <a:rPr lang="sk-SK" sz="4500" b="1" dirty="0" smtClean="0">
                <a:solidFill>
                  <a:schemeClr val="bg1"/>
                </a:solidFill>
              </a:rPr>
              <a:t>centrum</a:t>
            </a:r>
          </a:p>
          <a:p>
            <a:pPr algn="r"/>
            <a:r>
              <a:rPr lang="sk-SK" sz="4500" b="1" dirty="0" smtClean="0">
                <a:solidFill>
                  <a:schemeClr val="bg1"/>
                </a:solidFill>
              </a:rPr>
              <a:t>vydavateľstva </a:t>
            </a:r>
            <a:r>
              <a:rPr lang="sk-SK" sz="4500" b="1" dirty="0">
                <a:solidFill>
                  <a:schemeClr val="bg1"/>
                </a:solidFill>
              </a:rPr>
              <a:t>SAV Veda,</a:t>
            </a:r>
          </a:p>
          <a:p>
            <a:pPr algn="r"/>
            <a:r>
              <a:rPr lang="sk-SK" sz="4500" b="1" i="1" dirty="0">
                <a:solidFill>
                  <a:schemeClr val="bg1"/>
                </a:solidFill>
              </a:rPr>
              <a:t>Štefánikova 3, Bratislava</a:t>
            </a:r>
          </a:p>
        </p:txBody>
      </p:sp>
      <p:pic>
        <p:nvPicPr>
          <p:cNvPr id="10" name="Obrázok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0489" y="14703252"/>
            <a:ext cx="4760480" cy="52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102305"/>
      </p:ext>
    </p:extLst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115</TotalTime>
  <Words>15</Words>
  <Application>Microsoft Office PowerPoint</Application>
  <PresentationFormat>Vlastná</PresentationFormat>
  <Paragraphs>7</Paragraphs>
  <Slides>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Motív Office</vt:lpstr>
      <vt:lpstr>Prezentácia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grzy</dc:creator>
  <cp:lastModifiedBy>Nozdrovicka</cp:lastModifiedBy>
  <cp:revision>7</cp:revision>
  <dcterms:created xsi:type="dcterms:W3CDTF">2016-09-26T09:55:56Z</dcterms:created>
  <dcterms:modified xsi:type="dcterms:W3CDTF">2016-11-28T08:08:54Z</dcterms:modified>
</cp:coreProperties>
</file>